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24CB0-8D72-4565-B18B-76261001E427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53EBE-E9B3-4F42-A721-FB5FB2EFC3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99695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«Название проекта»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400800" cy="139256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Автор: 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Сергей Петров, ученик 9б,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Научный руководитель</a:t>
            </a:r>
            <a:r>
              <a:rPr lang="ru-RU" sz="1800" dirty="0" smtClean="0">
                <a:solidFill>
                  <a:schemeClr val="tx1"/>
                </a:solidFill>
              </a:rPr>
              <a:t>: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 Шевцова Н.В. учитель биологии</a:t>
            </a:r>
          </a:p>
          <a:p>
            <a:pPr algn="r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915816" y="6408712"/>
            <a:ext cx="4032448" cy="6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lang="ru-RU" sz="1600" dirty="0" smtClean="0"/>
              <a:t>г.Улан-Удэ,  </a:t>
            </a:r>
            <a:r>
              <a:rPr lang="ru-RU" sz="1600" dirty="0" smtClean="0"/>
              <a:t>2023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134076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fontAlgn="base"/>
            <a:r>
              <a:rPr lang="ru-RU" dirty="0" smtClean="0"/>
              <a:t>Межрегиональная  конференция обучающихся </a:t>
            </a:r>
          </a:p>
          <a:p>
            <a:pPr algn="ctr" fontAlgn="base"/>
            <a:r>
              <a:rPr lang="ru-RU" dirty="0" smtClean="0"/>
              <a:t>«Экологическое </a:t>
            </a:r>
            <a:r>
              <a:rPr lang="ru-RU" dirty="0"/>
              <a:t>мировоззрение и здоровый образ жизни детей </a:t>
            </a:r>
            <a:endParaRPr lang="ru-RU" dirty="0" smtClean="0"/>
          </a:p>
          <a:p>
            <a:pPr algn="ctr" fontAlgn="base"/>
            <a:r>
              <a:rPr lang="ru-RU" dirty="0" smtClean="0"/>
              <a:t>и </a:t>
            </a:r>
            <a:r>
              <a:rPr lang="ru-RU" dirty="0"/>
              <a:t>молодежи в ХХI </a:t>
            </a:r>
            <a:r>
              <a:rPr lang="ru-RU" dirty="0" smtClean="0"/>
              <a:t>веке</a:t>
            </a:r>
            <a:r>
              <a:rPr lang="ru-RU" dirty="0" smtClean="0"/>
              <a:t>»</a:t>
            </a:r>
          </a:p>
          <a:p>
            <a:pPr algn="ctr" fontAlgn="base"/>
            <a:endParaRPr lang="ru-RU" sz="2000" dirty="0" smtClean="0"/>
          </a:p>
          <a:p>
            <a:pPr algn="ctr" fontAlgn="base"/>
            <a:r>
              <a:rPr lang="ru-RU" dirty="0" smtClean="0"/>
              <a:t>проект по направлению</a:t>
            </a:r>
          </a:p>
          <a:p>
            <a:pPr algn="ctr" fontAlgn="base"/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smtClean="0"/>
              <a:t>Экономика здоровья.  Зеленая экономика</a:t>
            </a:r>
            <a:r>
              <a:rPr lang="ru-RU" dirty="0" smtClean="0"/>
              <a:t>» </a:t>
            </a:r>
            <a:endParaRPr lang="ru-RU" dirty="0" smtClean="0"/>
          </a:p>
        </p:txBody>
      </p:sp>
      <p:pic>
        <p:nvPicPr>
          <p:cNvPr id="7" name="Рисунок 6" descr="DC2020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1361837" cy="7920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71183" y="46365"/>
            <a:ext cx="5924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Муниципальное автономное общеобразовательное учреждение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«….</a:t>
            </a:r>
            <a:r>
              <a:rPr lang="ru-RU" sz="1600" dirty="0" err="1" smtClean="0">
                <a:solidFill>
                  <a:schemeClr val="tx1"/>
                </a:solidFill>
              </a:rPr>
              <a:t>нская</a:t>
            </a:r>
            <a:r>
              <a:rPr lang="ru-RU" sz="1600" dirty="0" smtClean="0">
                <a:solidFill>
                  <a:schemeClr val="tx1"/>
                </a:solidFill>
              </a:rPr>
              <a:t> средняя общеобразовательная школа №__»</a:t>
            </a:r>
            <a:endParaRPr lang="ru-RU" sz="1600" dirty="0"/>
          </a:p>
        </p:txBody>
      </p:sp>
      <p:pic>
        <p:nvPicPr>
          <p:cNvPr id="9" name="Рисунок 8" descr="fbgi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476672"/>
            <a:ext cx="853600" cy="79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64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«Название проекта»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«Название проекта»</dc:title>
  <dc:creator>28042017</dc:creator>
  <cp:lastModifiedBy>18012021</cp:lastModifiedBy>
  <cp:revision>9</cp:revision>
  <dcterms:created xsi:type="dcterms:W3CDTF">2020-12-10T01:39:55Z</dcterms:created>
  <dcterms:modified xsi:type="dcterms:W3CDTF">2023-03-01T01:54:07Z</dcterms:modified>
</cp:coreProperties>
</file>