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94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24CB0-8D72-4565-B18B-76261001E427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99695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«Название проекта»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39256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Автор: 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Сергей Петров, ученик 9б,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Руководитель: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Шевцова </a:t>
            </a:r>
            <a:r>
              <a:rPr lang="ru-RU" sz="1800" dirty="0" smtClean="0">
                <a:solidFill>
                  <a:schemeClr val="tx1"/>
                </a:solidFill>
              </a:rPr>
              <a:t>Н.В. учитель биологии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15816" y="6408712"/>
            <a:ext cx="4032448" cy="6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г.Улан-Удэ,  </a:t>
            </a:r>
            <a:r>
              <a:rPr lang="ru-RU" sz="1600" dirty="0" smtClean="0"/>
              <a:t>2022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134076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fontAlgn="base"/>
            <a:r>
              <a:rPr lang="ru-RU" dirty="0" smtClean="0"/>
              <a:t>Межрегиональная  конференция </a:t>
            </a:r>
            <a:r>
              <a:rPr lang="ru-RU" dirty="0" smtClean="0"/>
              <a:t>обучающихся </a:t>
            </a:r>
          </a:p>
          <a:p>
            <a:pPr algn="ctr" fontAlgn="base"/>
            <a:r>
              <a:rPr lang="ru-RU" dirty="0" smtClean="0"/>
              <a:t>«Экологическое </a:t>
            </a:r>
            <a:r>
              <a:rPr lang="ru-RU" dirty="0"/>
              <a:t>мировоззрение и здоровый образ жизни детей </a:t>
            </a:r>
            <a:endParaRPr lang="ru-RU" dirty="0" smtClean="0"/>
          </a:p>
          <a:p>
            <a:pPr algn="ctr" fontAlgn="base"/>
            <a:r>
              <a:rPr lang="ru-RU" dirty="0" smtClean="0"/>
              <a:t>и </a:t>
            </a:r>
            <a:r>
              <a:rPr lang="ru-RU" dirty="0"/>
              <a:t>молодежи в ХХI </a:t>
            </a:r>
            <a:r>
              <a:rPr lang="ru-RU" dirty="0" smtClean="0"/>
              <a:t>веке» в рамках реализации проекта </a:t>
            </a:r>
            <a:endParaRPr lang="ru-RU" dirty="0" smtClean="0"/>
          </a:p>
          <a:p>
            <a:pPr algn="ctr" fontAlgn="base"/>
            <a:r>
              <a:rPr lang="ru-RU" dirty="0" smtClean="0"/>
              <a:t>«</a:t>
            </a:r>
            <a:r>
              <a:rPr lang="ru-RU" dirty="0" smtClean="0"/>
              <a:t>Здоровый </a:t>
            </a:r>
            <a:r>
              <a:rPr lang="ru-RU" dirty="0" smtClean="0"/>
              <a:t>класс – здоровая семья»</a:t>
            </a:r>
          </a:p>
          <a:p>
            <a:pPr algn="ctr" fontAlgn="base"/>
            <a:endParaRPr lang="ru-RU" sz="2000" dirty="0" smtClean="0"/>
          </a:p>
          <a:p>
            <a:pPr algn="ctr" fontAlgn="base"/>
            <a:r>
              <a:rPr lang="ru-RU" sz="2000" dirty="0" smtClean="0"/>
              <a:t>проект по направлению</a:t>
            </a:r>
          </a:p>
          <a:p>
            <a:pPr algn="ctr" fontAlgn="base"/>
            <a:r>
              <a:rPr lang="ru-RU" sz="2000" dirty="0" smtClean="0"/>
              <a:t> «</a:t>
            </a:r>
            <a:r>
              <a:rPr lang="ru-RU" sz="2000" dirty="0" smtClean="0"/>
              <a:t>Исследование </a:t>
            </a:r>
            <a:r>
              <a:rPr lang="ru-RU" sz="2000" dirty="0" err="1" smtClean="0"/>
              <a:t>биоразнообразия</a:t>
            </a:r>
            <a:r>
              <a:rPr lang="ru-RU" sz="2000" dirty="0" smtClean="0"/>
              <a:t> </a:t>
            </a:r>
            <a:r>
              <a:rPr lang="ru-RU" sz="2000" dirty="0" smtClean="0"/>
              <a:t>Байкальского региона</a:t>
            </a:r>
            <a:r>
              <a:rPr lang="ru-RU" sz="2000" dirty="0" smtClean="0"/>
              <a:t>» </a:t>
            </a:r>
            <a:endParaRPr lang="ru-RU" sz="2000" dirty="0" smtClean="0"/>
          </a:p>
        </p:txBody>
      </p:sp>
      <p:pic>
        <p:nvPicPr>
          <p:cNvPr id="6" name="Рисунок 5" descr="pgrants_logo_gp.png"/>
          <p:cNvPicPr>
            <a:picLocks noChangeAspect="1"/>
          </p:cNvPicPr>
          <p:nvPr/>
        </p:nvPicPr>
        <p:blipFill>
          <a:blip r:embed="rId2" cstate="print"/>
          <a:srcRect l="10537" t="16667" r="5167" b="16667"/>
          <a:stretch>
            <a:fillRect/>
          </a:stretch>
        </p:blipFill>
        <p:spPr>
          <a:xfrm>
            <a:off x="107505" y="467672"/>
            <a:ext cx="1944215" cy="729080"/>
          </a:xfrm>
          <a:prstGeom prst="rect">
            <a:avLst/>
          </a:prstGeom>
        </p:spPr>
      </p:pic>
      <p:pic>
        <p:nvPicPr>
          <p:cNvPr id="7" name="Рисунок 6" descr="DC2020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02651" y="404664"/>
            <a:ext cx="1361837" cy="7920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71183" y="46365"/>
            <a:ext cx="5924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Муниципальное автономное общеобразовательное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«….</a:t>
            </a:r>
            <a:r>
              <a:rPr lang="ru-RU" sz="1600" dirty="0" err="1" smtClean="0">
                <a:solidFill>
                  <a:schemeClr val="tx1"/>
                </a:solidFill>
              </a:rPr>
              <a:t>нская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средняя общеобразовательная школа </a:t>
            </a:r>
            <a:r>
              <a:rPr lang="ru-RU" sz="1600" dirty="0" smtClean="0">
                <a:solidFill>
                  <a:schemeClr val="tx1"/>
                </a:solidFill>
              </a:rPr>
              <a:t>№__»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73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«Название проекта»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«Название проекта»</dc:title>
  <dc:creator>28042017</dc:creator>
  <cp:lastModifiedBy>18012021</cp:lastModifiedBy>
  <cp:revision>8</cp:revision>
  <dcterms:created xsi:type="dcterms:W3CDTF">2020-12-10T01:39:55Z</dcterms:created>
  <dcterms:modified xsi:type="dcterms:W3CDTF">2022-04-06T02:50:16Z</dcterms:modified>
</cp:coreProperties>
</file>