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1194" y="54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724CB0-8D72-4565-B18B-76261001E427}" type="datetimeFigureOut">
              <a:rPr lang="ru-RU" smtClean="0"/>
              <a:pPr/>
              <a:t>06.04.2022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853EBE-E9B3-4F42-A721-FB5FB2EFC381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99592" y="2996952"/>
            <a:ext cx="7772400" cy="1470025"/>
          </a:xfrm>
        </p:spPr>
        <p:txBody>
          <a:bodyPr>
            <a:normAutofit/>
          </a:bodyPr>
          <a:lstStyle/>
          <a:p>
            <a:r>
              <a:rPr lang="ru-RU" sz="3200" dirty="0" smtClean="0"/>
              <a:t>«Название проекта»</a:t>
            </a:r>
            <a:endParaRPr lang="ru-RU" sz="32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55776" y="4725144"/>
            <a:ext cx="6400800" cy="1392560"/>
          </a:xfrm>
        </p:spPr>
        <p:txBody>
          <a:bodyPr>
            <a:noAutofit/>
          </a:bodyPr>
          <a:lstStyle/>
          <a:p>
            <a:pPr algn="r">
              <a:spcBef>
                <a:spcPts val="0"/>
              </a:spcBef>
            </a:pPr>
            <a:r>
              <a:rPr lang="ru-RU" sz="1800" dirty="0" smtClean="0">
                <a:solidFill>
                  <a:schemeClr val="tx1"/>
                </a:solidFill>
              </a:rPr>
              <a:t>Автор: </a:t>
            </a:r>
          </a:p>
          <a:p>
            <a:pPr algn="r">
              <a:spcBef>
                <a:spcPts val="0"/>
              </a:spcBef>
            </a:pPr>
            <a:r>
              <a:rPr lang="ru-RU" sz="1800" dirty="0" smtClean="0">
                <a:solidFill>
                  <a:schemeClr val="tx1"/>
                </a:solidFill>
              </a:rPr>
              <a:t>Сергей Петров, ученик 9б,</a:t>
            </a:r>
          </a:p>
          <a:p>
            <a:pPr algn="r">
              <a:spcBef>
                <a:spcPts val="0"/>
              </a:spcBef>
            </a:pPr>
            <a:r>
              <a:rPr lang="ru-RU" sz="1800" dirty="0" smtClean="0">
                <a:solidFill>
                  <a:schemeClr val="tx1"/>
                </a:solidFill>
              </a:rPr>
              <a:t>Руководитель:</a:t>
            </a:r>
          </a:p>
          <a:p>
            <a:pPr algn="r">
              <a:spcBef>
                <a:spcPts val="0"/>
              </a:spcBef>
            </a:pPr>
            <a:r>
              <a:rPr lang="ru-RU" sz="1800" dirty="0" smtClean="0">
                <a:solidFill>
                  <a:schemeClr val="tx1"/>
                </a:solidFill>
              </a:rPr>
              <a:t> </a:t>
            </a:r>
            <a:r>
              <a:rPr lang="ru-RU" sz="1800" dirty="0" smtClean="0">
                <a:solidFill>
                  <a:schemeClr val="tx1"/>
                </a:solidFill>
              </a:rPr>
              <a:t>Шевцова </a:t>
            </a:r>
            <a:r>
              <a:rPr lang="ru-RU" sz="1800" dirty="0" smtClean="0">
                <a:solidFill>
                  <a:schemeClr val="tx1"/>
                </a:solidFill>
              </a:rPr>
              <a:t>Н.В. учитель биологии</a:t>
            </a:r>
          </a:p>
          <a:p>
            <a:pPr algn="r">
              <a:spcBef>
                <a:spcPts val="0"/>
              </a:spcBef>
            </a:pPr>
            <a:r>
              <a:rPr lang="ru-RU" sz="1800" dirty="0" smtClean="0">
                <a:solidFill>
                  <a:schemeClr val="tx1"/>
                </a:solidFill>
              </a:rPr>
              <a:t> </a:t>
            </a:r>
            <a:endParaRPr lang="ru-RU" sz="1800" dirty="0">
              <a:solidFill>
                <a:schemeClr val="tx1"/>
              </a:solidFill>
            </a:endParaRPr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2915816" y="6408712"/>
            <a:ext cx="4032448" cy="692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algn="ctr">
              <a:spcBef>
                <a:spcPct val="20000"/>
              </a:spcBef>
            </a:pPr>
            <a:r>
              <a:rPr lang="ru-RU" sz="1600" dirty="0" smtClean="0"/>
              <a:t>г.Улан-Удэ,  </a:t>
            </a:r>
            <a:r>
              <a:rPr lang="ru-RU" sz="1600" dirty="0" smtClean="0"/>
              <a:t>2022</a:t>
            </a:r>
            <a:endParaRPr kumimoji="0" lang="ru-RU" sz="1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Подзаголовок 2"/>
          <p:cNvSpPr txBox="1">
            <a:spLocks/>
          </p:cNvSpPr>
          <p:nvPr/>
        </p:nvSpPr>
        <p:spPr>
          <a:xfrm>
            <a:off x="0" y="1340768"/>
            <a:ext cx="9144000" cy="172819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algn="ctr" fontAlgn="base"/>
            <a:r>
              <a:rPr lang="ru-RU" dirty="0" smtClean="0"/>
              <a:t>Межрегиональная  конференция </a:t>
            </a:r>
            <a:r>
              <a:rPr lang="ru-RU" dirty="0" smtClean="0"/>
              <a:t>обучающихся </a:t>
            </a:r>
          </a:p>
          <a:p>
            <a:pPr algn="ctr" fontAlgn="base"/>
            <a:r>
              <a:rPr lang="ru-RU" dirty="0" smtClean="0"/>
              <a:t>«Экологическое </a:t>
            </a:r>
            <a:r>
              <a:rPr lang="ru-RU" dirty="0"/>
              <a:t>мировоззрение и здоровый образ жизни детей </a:t>
            </a:r>
            <a:endParaRPr lang="ru-RU" dirty="0" smtClean="0"/>
          </a:p>
          <a:p>
            <a:pPr algn="ctr" fontAlgn="base"/>
            <a:r>
              <a:rPr lang="ru-RU" dirty="0" smtClean="0"/>
              <a:t>и </a:t>
            </a:r>
            <a:r>
              <a:rPr lang="ru-RU" dirty="0"/>
              <a:t>молодежи в ХХI </a:t>
            </a:r>
            <a:r>
              <a:rPr lang="ru-RU" dirty="0" smtClean="0"/>
              <a:t>веке» в рамках реализации проекта </a:t>
            </a:r>
            <a:endParaRPr lang="ru-RU" dirty="0" smtClean="0"/>
          </a:p>
          <a:p>
            <a:pPr algn="ctr" fontAlgn="base"/>
            <a:r>
              <a:rPr lang="ru-RU" dirty="0" smtClean="0"/>
              <a:t>«</a:t>
            </a:r>
            <a:r>
              <a:rPr lang="ru-RU" dirty="0" smtClean="0"/>
              <a:t>Здоровый </a:t>
            </a:r>
            <a:r>
              <a:rPr lang="ru-RU" dirty="0" smtClean="0"/>
              <a:t>класс – здоровая семья»</a:t>
            </a:r>
          </a:p>
          <a:p>
            <a:pPr algn="ctr" fontAlgn="base"/>
            <a:endParaRPr lang="ru-RU" sz="2000" dirty="0" smtClean="0"/>
          </a:p>
          <a:p>
            <a:pPr algn="ctr" fontAlgn="base"/>
            <a:r>
              <a:rPr lang="ru-RU" sz="2000" dirty="0" smtClean="0"/>
              <a:t>проект по направлению</a:t>
            </a:r>
          </a:p>
          <a:p>
            <a:pPr algn="ctr" fontAlgn="base"/>
            <a:r>
              <a:rPr lang="ru-RU" sz="2000" dirty="0" smtClean="0"/>
              <a:t> «</a:t>
            </a:r>
            <a:r>
              <a:rPr lang="ru-RU" sz="2000" dirty="0" smtClean="0"/>
              <a:t>Исследование </a:t>
            </a:r>
            <a:r>
              <a:rPr lang="ru-RU" sz="2000" dirty="0" err="1" smtClean="0"/>
              <a:t>биоразнообразия</a:t>
            </a:r>
            <a:r>
              <a:rPr lang="ru-RU" sz="2000" dirty="0" smtClean="0"/>
              <a:t> </a:t>
            </a:r>
            <a:r>
              <a:rPr lang="ru-RU" sz="2000" dirty="0" smtClean="0"/>
              <a:t>Байкальского региона</a:t>
            </a:r>
            <a:r>
              <a:rPr lang="ru-RU" sz="2000" dirty="0" smtClean="0"/>
              <a:t>» </a:t>
            </a:r>
            <a:endParaRPr lang="ru-RU" sz="2000" dirty="0" smtClean="0"/>
          </a:p>
        </p:txBody>
      </p:sp>
      <p:pic>
        <p:nvPicPr>
          <p:cNvPr id="6" name="Рисунок 5" descr="pgrants_logo_gp.png"/>
          <p:cNvPicPr>
            <a:picLocks noChangeAspect="1"/>
          </p:cNvPicPr>
          <p:nvPr/>
        </p:nvPicPr>
        <p:blipFill>
          <a:blip r:embed="rId2" cstate="print"/>
          <a:srcRect l="10537" t="16667" r="5167" b="16667"/>
          <a:stretch>
            <a:fillRect/>
          </a:stretch>
        </p:blipFill>
        <p:spPr>
          <a:xfrm>
            <a:off x="107505" y="467672"/>
            <a:ext cx="1944215" cy="729080"/>
          </a:xfrm>
          <a:prstGeom prst="rect">
            <a:avLst/>
          </a:prstGeom>
        </p:spPr>
      </p:pic>
      <p:pic>
        <p:nvPicPr>
          <p:cNvPr id="7" name="Рисунок 6" descr="DC2020_logo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7602651" y="404664"/>
            <a:ext cx="1361837" cy="792088"/>
          </a:xfrm>
          <a:prstGeom prst="rect">
            <a:avLst/>
          </a:prstGeom>
        </p:spPr>
      </p:pic>
      <p:sp>
        <p:nvSpPr>
          <p:cNvPr id="8" name="Прямоугольник 7"/>
          <p:cNvSpPr/>
          <p:nvPr/>
        </p:nvSpPr>
        <p:spPr>
          <a:xfrm>
            <a:off x="1871183" y="46365"/>
            <a:ext cx="592450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Муниципальное автономное общеобразовательное учреждение </a:t>
            </a:r>
          </a:p>
          <a:p>
            <a:pPr algn="ctr"/>
            <a:r>
              <a:rPr lang="ru-RU" sz="1600" dirty="0" smtClean="0">
                <a:solidFill>
                  <a:schemeClr val="tx1"/>
                </a:solidFill>
              </a:rPr>
              <a:t>«….</a:t>
            </a:r>
            <a:r>
              <a:rPr lang="ru-RU" sz="1600" dirty="0" err="1" smtClean="0">
                <a:solidFill>
                  <a:schemeClr val="tx1"/>
                </a:solidFill>
              </a:rPr>
              <a:t>нская</a:t>
            </a:r>
            <a:r>
              <a:rPr lang="ru-RU" sz="1600" dirty="0" smtClean="0">
                <a:solidFill>
                  <a:schemeClr val="tx1"/>
                </a:solidFill>
              </a:rPr>
              <a:t> </a:t>
            </a:r>
            <a:r>
              <a:rPr lang="ru-RU" sz="1600" dirty="0" smtClean="0">
                <a:solidFill>
                  <a:schemeClr val="tx1"/>
                </a:solidFill>
              </a:rPr>
              <a:t>средняя общеобразовательная школа </a:t>
            </a:r>
            <a:r>
              <a:rPr lang="ru-RU" sz="1600" dirty="0" smtClean="0">
                <a:solidFill>
                  <a:schemeClr val="tx1"/>
                </a:solidFill>
              </a:rPr>
              <a:t>№__»</a:t>
            </a:r>
            <a:endParaRPr lang="ru-RU" sz="1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73</Words>
  <Application>Microsoft Office PowerPoint</Application>
  <PresentationFormat>Экран (4:3)</PresentationFormat>
  <Paragraphs>16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«Название проекта»</vt:lpstr>
    </vt:vector>
  </TitlesOfParts>
  <Company>RePack by SPecialiST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проект «Название проекта»</dc:title>
  <dc:creator>28042017</dc:creator>
  <cp:lastModifiedBy>18012021</cp:lastModifiedBy>
  <cp:revision>8</cp:revision>
  <dcterms:created xsi:type="dcterms:W3CDTF">2020-12-10T01:39:55Z</dcterms:created>
  <dcterms:modified xsi:type="dcterms:W3CDTF">2022-04-06T02:50:16Z</dcterms:modified>
</cp:coreProperties>
</file>

<file path=docProps/thumbnail.jpeg>
</file>